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DFEA"/>
    <a:srgbClr val="B9D3D9"/>
    <a:srgbClr val="E2DDF5"/>
    <a:srgbClr val="F9D9F3"/>
    <a:srgbClr val="F1C2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5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C2953E-F1E7-4197-B93D-90780FFAF12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80E65F-B25D-4967-BF3A-3B1DF5290BFC}">
      <dgm:prSet phldrT="[Text]"/>
      <dgm:spPr/>
      <dgm:t>
        <a:bodyPr/>
        <a:lstStyle/>
        <a:p>
          <a:r>
            <a:rPr lang="en-US" dirty="0" smtClean="0"/>
            <a:t>Solution 2</a:t>
          </a:r>
          <a:endParaRPr lang="en-US" dirty="0"/>
        </a:p>
      </dgm:t>
    </dgm:pt>
    <dgm:pt modelId="{09A4B144-D894-4168-B67E-3843EC0CE448}" type="parTrans" cxnId="{B5CD5FCD-149D-42E6-8AD0-F110194124A6}">
      <dgm:prSet/>
      <dgm:spPr/>
      <dgm:t>
        <a:bodyPr/>
        <a:lstStyle/>
        <a:p>
          <a:endParaRPr lang="en-US"/>
        </a:p>
      </dgm:t>
    </dgm:pt>
    <dgm:pt modelId="{167A1B5E-24EE-4D7C-A8D2-C5A626ADEEB3}" type="sibTrans" cxnId="{B5CD5FCD-149D-42E6-8AD0-F110194124A6}">
      <dgm:prSet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C51182C1-83A2-4E87-B7F7-BFAF79F4E1C2}">
      <dgm:prSet phldrT="[Text]"/>
      <dgm:spPr/>
      <dgm:t>
        <a:bodyPr/>
        <a:lstStyle/>
        <a:p>
          <a:r>
            <a:rPr lang="en-US" dirty="0" smtClean="0"/>
            <a:t>Solution 3</a:t>
          </a:r>
          <a:endParaRPr lang="en-US" dirty="0"/>
        </a:p>
      </dgm:t>
    </dgm:pt>
    <dgm:pt modelId="{F8ED433E-5308-4A3A-8C32-2E655FF664A7}" type="parTrans" cxnId="{4539DEB6-66B1-4016-8BCA-E3DA9276D681}">
      <dgm:prSet/>
      <dgm:spPr/>
      <dgm:t>
        <a:bodyPr/>
        <a:lstStyle/>
        <a:p>
          <a:endParaRPr lang="en-US"/>
        </a:p>
      </dgm:t>
    </dgm:pt>
    <dgm:pt modelId="{3523B6C5-15CE-47BA-9C35-D553920F68FD}" type="sibTrans" cxnId="{4539DEB6-66B1-4016-8BCA-E3DA9276D681}">
      <dgm:prSet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BB9CE550-6A84-4AF8-B81C-9453B5E99A5E}">
      <dgm:prSet phldrT="[Text]" custT="1"/>
      <dgm:spPr/>
      <dgm:t>
        <a:bodyPr/>
        <a:lstStyle/>
        <a:p>
          <a:r>
            <a:rPr lang="en-US" sz="3200" dirty="0"/>
            <a:t>Desired End State:</a:t>
          </a:r>
        </a:p>
        <a:p>
          <a:endParaRPr lang="en-US" sz="6500" dirty="0"/>
        </a:p>
      </dgm:t>
    </dgm:pt>
    <dgm:pt modelId="{E902D45F-001D-4D26-B913-8F5B6EA76149}" type="parTrans" cxnId="{A7A171DA-A98C-4714-AAED-D0EE08DE35C8}">
      <dgm:prSet/>
      <dgm:spPr/>
      <dgm:t>
        <a:bodyPr/>
        <a:lstStyle/>
        <a:p>
          <a:endParaRPr lang="en-US"/>
        </a:p>
      </dgm:t>
    </dgm:pt>
    <dgm:pt modelId="{3D78F090-EFAD-4C4B-8D75-C435D8C14094}" type="sibTrans" cxnId="{A7A171DA-A98C-4714-AAED-D0EE08DE35C8}">
      <dgm:prSet/>
      <dgm:spPr/>
      <dgm:t>
        <a:bodyPr/>
        <a:lstStyle/>
        <a:p>
          <a:endParaRPr lang="en-US"/>
        </a:p>
      </dgm:t>
    </dgm:pt>
    <dgm:pt modelId="{C1DDA525-7B44-48D3-9166-B48AD7E2B9EF}">
      <dgm:prSet phldrT="[Text]"/>
      <dgm:spPr/>
      <dgm:t>
        <a:bodyPr/>
        <a:lstStyle/>
        <a:p>
          <a:r>
            <a:rPr lang="en-US" dirty="0" smtClean="0"/>
            <a:t>Solution 1</a:t>
          </a:r>
          <a:endParaRPr lang="en-US" dirty="0"/>
        </a:p>
      </dgm:t>
    </dgm:pt>
    <dgm:pt modelId="{87F11A5A-2282-40B7-87B4-CABF3B3D5D5D}" type="sibTrans" cxnId="{F9022754-B3CE-45B3-A796-8C73F9F4EBC7}">
      <dgm:prSet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EE2371AA-5A4B-439C-8FA8-BFC17DC34375}" type="parTrans" cxnId="{F9022754-B3CE-45B3-A796-8C73F9F4EBC7}">
      <dgm:prSet/>
      <dgm:spPr/>
      <dgm:t>
        <a:bodyPr/>
        <a:lstStyle/>
        <a:p>
          <a:endParaRPr lang="en-US"/>
        </a:p>
      </dgm:t>
    </dgm:pt>
    <dgm:pt modelId="{0A1DE1C3-B3BC-464C-9231-04C63505B6E2}" type="pres">
      <dgm:prSet presAssocID="{38C2953E-F1E7-4197-B93D-90780FFAF1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0B31B-6082-4C13-A1D4-97369BF71D92}" type="pres">
      <dgm:prSet presAssocID="{38C2953E-F1E7-4197-B93D-90780FFAF12B}" presName="vNodes" presStyleCnt="0"/>
      <dgm:spPr/>
    </dgm:pt>
    <dgm:pt modelId="{92FCEB18-A341-419B-885D-28F1B2D19B5C}" type="pres">
      <dgm:prSet presAssocID="{C1DDA525-7B44-48D3-9166-B48AD7E2B9EF}" presName="node" presStyleLbl="node1" presStyleIdx="0" presStyleCnt="4" custScaleX="22412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BE2B616-5798-41C7-937B-326F44E60BAB}" type="pres">
      <dgm:prSet presAssocID="{87F11A5A-2282-40B7-87B4-CABF3B3D5D5D}" presName="spacerT" presStyleCnt="0"/>
      <dgm:spPr/>
    </dgm:pt>
    <dgm:pt modelId="{9AC39B2C-225E-4E16-A422-88AF9A2515CF}" type="pres">
      <dgm:prSet presAssocID="{87F11A5A-2282-40B7-87B4-CABF3B3D5D5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4BA194E-F1C2-4DAE-A7D8-40973916B977}" type="pres">
      <dgm:prSet presAssocID="{87F11A5A-2282-40B7-87B4-CABF3B3D5D5D}" presName="spacerB" presStyleCnt="0"/>
      <dgm:spPr/>
    </dgm:pt>
    <dgm:pt modelId="{45085909-2FB5-4F2D-BCCE-F10F033994EC}" type="pres">
      <dgm:prSet presAssocID="{1380E65F-B25D-4967-BF3A-3B1DF5290BFC}" presName="node" presStyleLbl="node1" presStyleIdx="1" presStyleCnt="4" custScaleX="22432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D259F23-66EB-41A8-A908-DF714E980F87}" type="pres">
      <dgm:prSet presAssocID="{167A1B5E-24EE-4D7C-A8D2-C5A626ADEEB3}" presName="spacerT" presStyleCnt="0"/>
      <dgm:spPr/>
    </dgm:pt>
    <dgm:pt modelId="{7315A183-27CF-4C15-A0A1-82E76A5450B0}" type="pres">
      <dgm:prSet presAssocID="{167A1B5E-24EE-4D7C-A8D2-C5A626ADEEB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7CF2384-3766-4F7E-B252-DA56891259D3}" type="pres">
      <dgm:prSet presAssocID="{167A1B5E-24EE-4D7C-A8D2-C5A626ADEEB3}" presName="spacerB" presStyleCnt="0"/>
      <dgm:spPr/>
    </dgm:pt>
    <dgm:pt modelId="{BD850576-C82C-4CDE-B580-ED4DAD8CBC93}" type="pres">
      <dgm:prSet presAssocID="{C51182C1-83A2-4E87-B7F7-BFAF79F4E1C2}" presName="node" presStyleLbl="node1" presStyleIdx="2" presStyleCnt="4" custScaleX="22432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4505109-B355-41C8-8A1B-2F0B39F2147F}" type="pres">
      <dgm:prSet presAssocID="{38C2953E-F1E7-4197-B93D-90780FFAF12B}" presName="sibTransLast" presStyleLbl="sibTrans2D1" presStyleIdx="2" presStyleCnt="3"/>
      <dgm:spPr/>
      <dgm:t>
        <a:bodyPr/>
        <a:lstStyle/>
        <a:p>
          <a:endParaRPr lang="en-US"/>
        </a:p>
      </dgm:t>
    </dgm:pt>
    <dgm:pt modelId="{21025EA1-28CE-447A-8F0C-9F31EF8D7240}" type="pres">
      <dgm:prSet presAssocID="{38C2953E-F1E7-4197-B93D-90780FFAF12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CAED4A9-799D-417E-864D-DC13870EF599}" type="pres">
      <dgm:prSet presAssocID="{38C2953E-F1E7-4197-B93D-90780FFAF12B}" presName="lastNode" presStyleLbl="node1" presStyleIdx="3" presStyleCnt="4" custScaleX="16854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B5CD5FCD-149D-42E6-8AD0-F110194124A6}" srcId="{38C2953E-F1E7-4197-B93D-90780FFAF12B}" destId="{1380E65F-B25D-4967-BF3A-3B1DF5290BFC}" srcOrd="1" destOrd="0" parTransId="{09A4B144-D894-4168-B67E-3843EC0CE448}" sibTransId="{167A1B5E-24EE-4D7C-A8D2-C5A626ADEEB3}"/>
    <dgm:cxn modelId="{4539DEB6-66B1-4016-8BCA-E3DA9276D681}" srcId="{38C2953E-F1E7-4197-B93D-90780FFAF12B}" destId="{C51182C1-83A2-4E87-B7F7-BFAF79F4E1C2}" srcOrd="2" destOrd="0" parTransId="{F8ED433E-5308-4A3A-8C32-2E655FF664A7}" sibTransId="{3523B6C5-15CE-47BA-9C35-D553920F68FD}"/>
    <dgm:cxn modelId="{A56D74C9-3FB4-41E1-89CB-3713A13420CC}" type="presOf" srcId="{3523B6C5-15CE-47BA-9C35-D553920F68FD}" destId="{21025EA1-28CE-447A-8F0C-9F31EF8D7240}" srcOrd="1" destOrd="0" presId="urn:microsoft.com/office/officeart/2005/8/layout/equation2"/>
    <dgm:cxn modelId="{A7A171DA-A98C-4714-AAED-D0EE08DE35C8}" srcId="{38C2953E-F1E7-4197-B93D-90780FFAF12B}" destId="{BB9CE550-6A84-4AF8-B81C-9453B5E99A5E}" srcOrd="3" destOrd="0" parTransId="{E902D45F-001D-4D26-B913-8F5B6EA76149}" sibTransId="{3D78F090-EFAD-4C4B-8D75-C435D8C14094}"/>
    <dgm:cxn modelId="{17F1AF33-B057-4800-82A5-01C4D945833A}" type="presOf" srcId="{167A1B5E-24EE-4D7C-A8D2-C5A626ADEEB3}" destId="{7315A183-27CF-4C15-A0A1-82E76A5450B0}" srcOrd="0" destOrd="0" presId="urn:microsoft.com/office/officeart/2005/8/layout/equation2"/>
    <dgm:cxn modelId="{7A49310B-A60D-4A82-8769-5D9D55E919A2}" type="presOf" srcId="{1380E65F-B25D-4967-BF3A-3B1DF5290BFC}" destId="{45085909-2FB5-4F2D-BCCE-F10F033994EC}" srcOrd="0" destOrd="0" presId="urn:microsoft.com/office/officeart/2005/8/layout/equation2"/>
    <dgm:cxn modelId="{65EAC9A9-B86A-4EB2-BF2C-7230D245F684}" type="presOf" srcId="{3523B6C5-15CE-47BA-9C35-D553920F68FD}" destId="{14505109-B355-41C8-8A1B-2F0B39F2147F}" srcOrd="0" destOrd="0" presId="urn:microsoft.com/office/officeart/2005/8/layout/equation2"/>
    <dgm:cxn modelId="{87B14545-5C71-4108-AF05-95667B7CDF4B}" type="presOf" srcId="{38C2953E-F1E7-4197-B93D-90780FFAF12B}" destId="{0A1DE1C3-B3BC-464C-9231-04C63505B6E2}" srcOrd="0" destOrd="0" presId="urn:microsoft.com/office/officeart/2005/8/layout/equation2"/>
    <dgm:cxn modelId="{EF0C872C-3C51-47C1-9B8F-E7A620B3AADF}" type="presOf" srcId="{87F11A5A-2282-40B7-87B4-CABF3B3D5D5D}" destId="{9AC39B2C-225E-4E16-A422-88AF9A2515CF}" srcOrd="0" destOrd="0" presId="urn:microsoft.com/office/officeart/2005/8/layout/equation2"/>
    <dgm:cxn modelId="{F9022754-B3CE-45B3-A796-8C73F9F4EBC7}" srcId="{38C2953E-F1E7-4197-B93D-90780FFAF12B}" destId="{C1DDA525-7B44-48D3-9166-B48AD7E2B9EF}" srcOrd="0" destOrd="0" parTransId="{EE2371AA-5A4B-439C-8FA8-BFC17DC34375}" sibTransId="{87F11A5A-2282-40B7-87B4-CABF3B3D5D5D}"/>
    <dgm:cxn modelId="{65016EC6-3B0E-4B46-99DA-41B13DC69BC8}" type="presOf" srcId="{C1DDA525-7B44-48D3-9166-B48AD7E2B9EF}" destId="{92FCEB18-A341-419B-885D-28F1B2D19B5C}" srcOrd="0" destOrd="0" presId="urn:microsoft.com/office/officeart/2005/8/layout/equation2"/>
    <dgm:cxn modelId="{3EE91A3C-18D6-4A43-926B-BFCA2D8E121C}" type="presOf" srcId="{C51182C1-83A2-4E87-B7F7-BFAF79F4E1C2}" destId="{BD850576-C82C-4CDE-B580-ED4DAD8CBC93}" srcOrd="0" destOrd="0" presId="urn:microsoft.com/office/officeart/2005/8/layout/equation2"/>
    <dgm:cxn modelId="{78CFDCD8-9210-46C9-A9A4-89620F1CCE78}" type="presOf" srcId="{BB9CE550-6A84-4AF8-B81C-9453B5E99A5E}" destId="{5CAED4A9-799D-417E-864D-DC13870EF599}" srcOrd="0" destOrd="0" presId="urn:microsoft.com/office/officeart/2005/8/layout/equation2"/>
    <dgm:cxn modelId="{D1655558-4E57-4726-980A-463E51DC84FB}" type="presParOf" srcId="{0A1DE1C3-B3BC-464C-9231-04C63505B6E2}" destId="{3C40B31B-6082-4C13-A1D4-97369BF71D92}" srcOrd="0" destOrd="0" presId="urn:microsoft.com/office/officeart/2005/8/layout/equation2"/>
    <dgm:cxn modelId="{2ED5840D-EEE7-4718-AB94-4C4818088B4E}" type="presParOf" srcId="{3C40B31B-6082-4C13-A1D4-97369BF71D92}" destId="{92FCEB18-A341-419B-885D-28F1B2D19B5C}" srcOrd="0" destOrd="0" presId="urn:microsoft.com/office/officeart/2005/8/layout/equation2"/>
    <dgm:cxn modelId="{B9BA51CA-6E39-44EF-9707-0B3E32415FE8}" type="presParOf" srcId="{3C40B31B-6082-4C13-A1D4-97369BF71D92}" destId="{BBE2B616-5798-41C7-937B-326F44E60BAB}" srcOrd="1" destOrd="0" presId="urn:microsoft.com/office/officeart/2005/8/layout/equation2"/>
    <dgm:cxn modelId="{19DA91F1-6D1B-4DE4-A368-CE4B071CB966}" type="presParOf" srcId="{3C40B31B-6082-4C13-A1D4-97369BF71D92}" destId="{9AC39B2C-225E-4E16-A422-88AF9A2515CF}" srcOrd="2" destOrd="0" presId="urn:microsoft.com/office/officeart/2005/8/layout/equation2"/>
    <dgm:cxn modelId="{63953631-D2A1-4DC0-966B-C6351B921543}" type="presParOf" srcId="{3C40B31B-6082-4C13-A1D4-97369BF71D92}" destId="{94BA194E-F1C2-4DAE-A7D8-40973916B977}" srcOrd="3" destOrd="0" presId="urn:microsoft.com/office/officeart/2005/8/layout/equation2"/>
    <dgm:cxn modelId="{BF430DD4-A65F-4E63-8B53-360D6EF9A0D8}" type="presParOf" srcId="{3C40B31B-6082-4C13-A1D4-97369BF71D92}" destId="{45085909-2FB5-4F2D-BCCE-F10F033994EC}" srcOrd="4" destOrd="0" presId="urn:microsoft.com/office/officeart/2005/8/layout/equation2"/>
    <dgm:cxn modelId="{FF5323BF-0527-45FB-9F78-CDAA4FDBFD4C}" type="presParOf" srcId="{3C40B31B-6082-4C13-A1D4-97369BF71D92}" destId="{5D259F23-66EB-41A8-A908-DF714E980F87}" srcOrd="5" destOrd="0" presId="urn:microsoft.com/office/officeart/2005/8/layout/equation2"/>
    <dgm:cxn modelId="{64CB3E29-E5D7-43CC-B0B0-D1CAF74FE9D3}" type="presParOf" srcId="{3C40B31B-6082-4C13-A1D4-97369BF71D92}" destId="{7315A183-27CF-4C15-A0A1-82E76A5450B0}" srcOrd="6" destOrd="0" presId="urn:microsoft.com/office/officeart/2005/8/layout/equation2"/>
    <dgm:cxn modelId="{81193288-A737-4A47-AB2D-C9BF50F67060}" type="presParOf" srcId="{3C40B31B-6082-4C13-A1D4-97369BF71D92}" destId="{87CF2384-3766-4F7E-B252-DA56891259D3}" srcOrd="7" destOrd="0" presId="urn:microsoft.com/office/officeart/2005/8/layout/equation2"/>
    <dgm:cxn modelId="{CAD156F7-ACD7-446C-9C23-502AD76BB99D}" type="presParOf" srcId="{3C40B31B-6082-4C13-A1D4-97369BF71D92}" destId="{BD850576-C82C-4CDE-B580-ED4DAD8CBC93}" srcOrd="8" destOrd="0" presId="urn:microsoft.com/office/officeart/2005/8/layout/equation2"/>
    <dgm:cxn modelId="{47431A82-C6F1-4A66-9CA3-F5709F619AC0}" type="presParOf" srcId="{0A1DE1C3-B3BC-464C-9231-04C63505B6E2}" destId="{14505109-B355-41C8-8A1B-2F0B39F2147F}" srcOrd="1" destOrd="0" presId="urn:microsoft.com/office/officeart/2005/8/layout/equation2"/>
    <dgm:cxn modelId="{7E2525AD-AF4D-4491-ABCE-A0F6421D9233}" type="presParOf" srcId="{14505109-B355-41C8-8A1B-2F0B39F2147F}" destId="{21025EA1-28CE-447A-8F0C-9F31EF8D7240}" srcOrd="0" destOrd="0" presId="urn:microsoft.com/office/officeart/2005/8/layout/equation2"/>
    <dgm:cxn modelId="{7DEC6BB9-7F16-4947-A212-10DB017C7908}" type="presParOf" srcId="{0A1DE1C3-B3BC-464C-9231-04C63505B6E2}" destId="{5CAED4A9-799D-417E-864D-DC13870EF59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CF2252-3610-4F14-95F1-869100CA04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009074-2868-40C9-961A-0A9A2083BB04}">
      <dgm:prSet phldrT="[Text]"/>
      <dgm:spPr/>
      <dgm:t>
        <a:bodyPr/>
        <a:lstStyle/>
        <a:p>
          <a:r>
            <a:rPr lang="en-US" dirty="0" smtClean="0"/>
            <a:t>Bucket 1</a:t>
          </a:r>
          <a:endParaRPr lang="en-US" dirty="0"/>
        </a:p>
      </dgm:t>
    </dgm:pt>
    <dgm:pt modelId="{960130BA-6B36-49EC-927E-2D1B34DC51BD}" type="parTrans" cxnId="{0E0CB926-E6C1-4E68-8A55-742F24A2DD41}">
      <dgm:prSet/>
      <dgm:spPr/>
      <dgm:t>
        <a:bodyPr/>
        <a:lstStyle/>
        <a:p>
          <a:endParaRPr lang="en-US"/>
        </a:p>
      </dgm:t>
    </dgm:pt>
    <dgm:pt modelId="{AA5E4364-743E-4E63-AEC5-9D7EB525393E}" type="sibTrans" cxnId="{0E0CB926-E6C1-4E68-8A55-742F24A2DD41}">
      <dgm:prSet/>
      <dgm:spPr/>
      <dgm:t>
        <a:bodyPr/>
        <a:lstStyle/>
        <a:p>
          <a:endParaRPr lang="en-US"/>
        </a:p>
      </dgm:t>
    </dgm:pt>
    <dgm:pt modelId="{2567DBF2-89A3-4493-B152-EE32E0EA6D7B}">
      <dgm:prSet phldrT="[Text]"/>
      <dgm:spPr/>
      <dgm:t>
        <a:bodyPr/>
        <a:lstStyle/>
        <a:p>
          <a:r>
            <a:rPr lang="en-US" dirty="0" smtClean="0"/>
            <a:t>Text to explain bucket 1</a:t>
          </a:r>
          <a:endParaRPr lang="en-US" dirty="0"/>
        </a:p>
      </dgm:t>
    </dgm:pt>
    <dgm:pt modelId="{D3F29A13-B295-4400-BA30-0BA6C3992F8B}" type="parTrans" cxnId="{5BE79F1F-F7A3-43C8-ABEE-98D1447F4FB5}">
      <dgm:prSet/>
      <dgm:spPr/>
      <dgm:t>
        <a:bodyPr/>
        <a:lstStyle/>
        <a:p>
          <a:endParaRPr lang="en-US"/>
        </a:p>
      </dgm:t>
    </dgm:pt>
    <dgm:pt modelId="{FA09B715-057A-48A4-B6CC-18457881ECAF}" type="sibTrans" cxnId="{5BE79F1F-F7A3-43C8-ABEE-98D1447F4FB5}">
      <dgm:prSet/>
      <dgm:spPr/>
      <dgm:t>
        <a:bodyPr/>
        <a:lstStyle/>
        <a:p>
          <a:endParaRPr lang="en-US"/>
        </a:p>
      </dgm:t>
    </dgm:pt>
    <dgm:pt modelId="{8524CD2F-5239-4C31-990B-B974783A7E99}">
      <dgm:prSet phldrT="[Text]"/>
      <dgm:spPr/>
      <dgm:t>
        <a:bodyPr/>
        <a:lstStyle/>
        <a:p>
          <a:r>
            <a:rPr lang="en-US" dirty="0" smtClean="0"/>
            <a:t>More text to explain bucket 1</a:t>
          </a:r>
          <a:endParaRPr lang="en-US" dirty="0"/>
        </a:p>
      </dgm:t>
    </dgm:pt>
    <dgm:pt modelId="{5E573F66-EB42-4814-BDE9-9AC7D066A5FE}" type="parTrans" cxnId="{57339A6D-9ECA-4DFF-9F08-07BF2E924713}">
      <dgm:prSet/>
      <dgm:spPr/>
      <dgm:t>
        <a:bodyPr/>
        <a:lstStyle/>
        <a:p>
          <a:endParaRPr lang="en-US"/>
        </a:p>
      </dgm:t>
    </dgm:pt>
    <dgm:pt modelId="{C5EE4599-3954-4E1E-9334-489B98DD0A97}" type="sibTrans" cxnId="{57339A6D-9ECA-4DFF-9F08-07BF2E924713}">
      <dgm:prSet/>
      <dgm:spPr/>
      <dgm:t>
        <a:bodyPr/>
        <a:lstStyle/>
        <a:p>
          <a:endParaRPr lang="en-US"/>
        </a:p>
      </dgm:t>
    </dgm:pt>
    <dgm:pt modelId="{8764ED4D-CB6E-4E9C-977F-F0997D04C917}">
      <dgm:prSet phldrT="[Text]"/>
      <dgm:spPr/>
      <dgm:t>
        <a:bodyPr/>
        <a:lstStyle/>
        <a:p>
          <a:r>
            <a:rPr lang="en-US" dirty="0" smtClean="0"/>
            <a:t>Bucket 2</a:t>
          </a:r>
          <a:endParaRPr lang="en-US" dirty="0"/>
        </a:p>
      </dgm:t>
    </dgm:pt>
    <dgm:pt modelId="{5FA38427-BFFD-4392-A1EE-D94E37D599F9}" type="parTrans" cxnId="{267BB566-EC89-4C02-B52D-81D6D594BB53}">
      <dgm:prSet/>
      <dgm:spPr/>
      <dgm:t>
        <a:bodyPr/>
        <a:lstStyle/>
        <a:p>
          <a:endParaRPr lang="en-US"/>
        </a:p>
      </dgm:t>
    </dgm:pt>
    <dgm:pt modelId="{FF0DC46B-3896-4F52-AF65-B897BA6D052C}" type="sibTrans" cxnId="{267BB566-EC89-4C02-B52D-81D6D594BB53}">
      <dgm:prSet/>
      <dgm:spPr/>
      <dgm:t>
        <a:bodyPr/>
        <a:lstStyle/>
        <a:p>
          <a:endParaRPr lang="en-US"/>
        </a:p>
      </dgm:t>
    </dgm:pt>
    <dgm:pt modelId="{2563637A-D328-4A8D-8A44-D52896ADCBF5}">
      <dgm:prSet phldrT="[Text]"/>
      <dgm:spPr/>
      <dgm:t>
        <a:bodyPr/>
        <a:lstStyle/>
        <a:p>
          <a:r>
            <a:rPr lang="en-US" dirty="0" smtClean="0"/>
            <a:t>Text to explain bucket 2</a:t>
          </a:r>
          <a:endParaRPr lang="en-US" dirty="0"/>
        </a:p>
      </dgm:t>
    </dgm:pt>
    <dgm:pt modelId="{18947CE9-A639-43F6-B220-F3B6445BF812}" type="parTrans" cxnId="{6603BE10-E5F1-4989-A55B-4012C1C26665}">
      <dgm:prSet/>
      <dgm:spPr/>
      <dgm:t>
        <a:bodyPr/>
        <a:lstStyle/>
        <a:p>
          <a:endParaRPr lang="en-US"/>
        </a:p>
      </dgm:t>
    </dgm:pt>
    <dgm:pt modelId="{40C54992-F720-4199-B698-4EFE89A06316}" type="sibTrans" cxnId="{6603BE10-E5F1-4989-A55B-4012C1C26665}">
      <dgm:prSet/>
      <dgm:spPr/>
      <dgm:t>
        <a:bodyPr/>
        <a:lstStyle/>
        <a:p>
          <a:endParaRPr lang="en-US"/>
        </a:p>
      </dgm:t>
    </dgm:pt>
    <dgm:pt modelId="{BCC0416B-4170-4BFD-8A66-24398B9C9363}">
      <dgm:prSet phldrT="[Text]"/>
      <dgm:spPr/>
      <dgm:t>
        <a:bodyPr/>
        <a:lstStyle/>
        <a:p>
          <a:r>
            <a:rPr lang="en-US" dirty="0" smtClean="0"/>
            <a:t>Bucket 3</a:t>
          </a:r>
          <a:endParaRPr lang="en-US" dirty="0"/>
        </a:p>
      </dgm:t>
    </dgm:pt>
    <dgm:pt modelId="{E4A0F313-02AF-4BE4-9151-811735C6FD26}" type="parTrans" cxnId="{4918F838-90E2-488D-A9BC-4D919FD81F76}">
      <dgm:prSet/>
      <dgm:spPr/>
      <dgm:t>
        <a:bodyPr/>
        <a:lstStyle/>
        <a:p>
          <a:endParaRPr lang="en-US"/>
        </a:p>
      </dgm:t>
    </dgm:pt>
    <dgm:pt modelId="{4F4EB8CE-71C0-4200-92CC-BE321FEE1BF2}" type="sibTrans" cxnId="{4918F838-90E2-488D-A9BC-4D919FD81F76}">
      <dgm:prSet/>
      <dgm:spPr/>
      <dgm:t>
        <a:bodyPr/>
        <a:lstStyle/>
        <a:p>
          <a:endParaRPr lang="en-US"/>
        </a:p>
      </dgm:t>
    </dgm:pt>
    <dgm:pt modelId="{DA3BA5BC-836A-485D-8ADF-A9D8D81957CD}">
      <dgm:prSet phldrT="[Text]"/>
      <dgm:spPr/>
      <dgm:t>
        <a:bodyPr/>
        <a:lstStyle/>
        <a:p>
          <a:r>
            <a:rPr lang="en-US" dirty="0" smtClean="0"/>
            <a:t>Text to explain bucket 3</a:t>
          </a:r>
          <a:endParaRPr lang="en-US" dirty="0"/>
        </a:p>
      </dgm:t>
    </dgm:pt>
    <dgm:pt modelId="{233D789A-57AD-4F02-9C0E-447BF5D45302}" type="parTrans" cxnId="{1829E473-DEF1-4F83-810E-7996B099F904}">
      <dgm:prSet/>
      <dgm:spPr/>
      <dgm:t>
        <a:bodyPr/>
        <a:lstStyle/>
        <a:p>
          <a:endParaRPr lang="en-US"/>
        </a:p>
      </dgm:t>
    </dgm:pt>
    <dgm:pt modelId="{137DAEFA-B625-4D26-B589-45B11E1DF3DE}" type="sibTrans" cxnId="{1829E473-DEF1-4F83-810E-7996B099F904}">
      <dgm:prSet/>
      <dgm:spPr/>
      <dgm:t>
        <a:bodyPr/>
        <a:lstStyle/>
        <a:p>
          <a:endParaRPr lang="en-US"/>
        </a:p>
      </dgm:t>
    </dgm:pt>
    <dgm:pt modelId="{5AC0503B-AD8B-45DD-B039-7FD0A0C09289}">
      <dgm:prSet phldrT="[Text]"/>
      <dgm:spPr/>
      <dgm:t>
        <a:bodyPr/>
        <a:lstStyle/>
        <a:p>
          <a:r>
            <a:rPr lang="en-US" dirty="0" smtClean="0"/>
            <a:t>Bucket 4</a:t>
          </a:r>
          <a:endParaRPr lang="en-US" dirty="0"/>
        </a:p>
      </dgm:t>
    </dgm:pt>
    <dgm:pt modelId="{BC956346-17BC-44B6-822B-459F2D3F8A0A}" type="parTrans" cxnId="{6645E4C6-4D7E-4D5E-B154-AB1196B6378F}">
      <dgm:prSet/>
      <dgm:spPr/>
      <dgm:t>
        <a:bodyPr/>
        <a:lstStyle/>
        <a:p>
          <a:endParaRPr lang="en-US"/>
        </a:p>
      </dgm:t>
    </dgm:pt>
    <dgm:pt modelId="{BE3FEEDC-BEB3-4FEE-8E6C-D1C4C82C7372}" type="sibTrans" cxnId="{6645E4C6-4D7E-4D5E-B154-AB1196B6378F}">
      <dgm:prSet/>
      <dgm:spPr/>
      <dgm:t>
        <a:bodyPr/>
        <a:lstStyle/>
        <a:p>
          <a:endParaRPr lang="en-US"/>
        </a:p>
      </dgm:t>
    </dgm:pt>
    <dgm:pt modelId="{5CAE7137-3E3C-4B38-8C80-9891F06A0535}">
      <dgm:prSet phldrT="[Text]"/>
      <dgm:spPr/>
      <dgm:t>
        <a:bodyPr/>
        <a:lstStyle/>
        <a:p>
          <a:r>
            <a:rPr lang="en-US" dirty="0" smtClean="0"/>
            <a:t>Text to explain bucket 4</a:t>
          </a:r>
          <a:endParaRPr lang="en-US" dirty="0"/>
        </a:p>
      </dgm:t>
    </dgm:pt>
    <dgm:pt modelId="{CCFA4AD2-0C69-493C-B7A6-7986E6CFA818}" type="parTrans" cxnId="{757E0D4D-25EB-474A-B7CA-4D930C64C4C5}">
      <dgm:prSet/>
      <dgm:spPr/>
      <dgm:t>
        <a:bodyPr/>
        <a:lstStyle/>
        <a:p>
          <a:endParaRPr lang="en-US"/>
        </a:p>
      </dgm:t>
    </dgm:pt>
    <dgm:pt modelId="{861F46AD-8C85-49AB-B359-D907DDE4BD3E}" type="sibTrans" cxnId="{757E0D4D-25EB-474A-B7CA-4D930C64C4C5}">
      <dgm:prSet/>
      <dgm:spPr/>
      <dgm:t>
        <a:bodyPr/>
        <a:lstStyle/>
        <a:p>
          <a:endParaRPr lang="en-US"/>
        </a:p>
      </dgm:t>
    </dgm:pt>
    <dgm:pt modelId="{444125BE-8A7E-4C6D-B008-264815C4F3AD}">
      <dgm:prSet/>
      <dgm:spPr/>
      <dgm:t>
        <a:bodyPr/>
        <a:lstStyle/>
        <a:p>
          <a:r>
            <a:rPr lang="en-US" dirty="0" smtClean="0"/>
            <a:t>More text to explain bucket 3</a:t>
          </a:r>
          <a:endParaRPr lang="en-US" dirty="0"/>
        </a:p>
      </dgm:t>
    </dgm:pt>
    <dgm:pt modelId="{0EB209E0-338B-4134-91A8-7CFAE9F2BC83}" type="parTrans" cxnId="{6387E5CB-4033-40DF-9B5D-A2F85A331B49}">
      <dgm:prSet/>
      <dgm:spPr/>
      <dgm:t>
        <a:bodyPr/>
        <a:lstStyle/>
        <a:p>
          <a:endParaRPr lang="en-US"/>
        </a:p>
      </dgm:t>
    </dgm:pt>
    <dgm:pt modelId="{49131C2E-0579-4DD3-803E-42EC5CB74643}" type="sibTrans" cxnId="{6387E5CB-4033-40DF-9B5D-A2F85A331B49}">
      <dgm:prSet/>
      <dgm:spPr/>
      <dgm:t>
        <a:bodyPr/>
        <a:lstStyle/>
        <a:p>
          <a:endParaRPr lang="en-US"/>
        </a:p>
      </dgm:t>
    </dgm:pt>
    <dgm:pt modelId="{C90A7C04-C63E-4EDE-B85E-D7E9FB9FDEB3}">
      <dgm:prSet/>
      <dgm:spPr/>
      <dgm:t>
        <a:bodyPr/>
        <a:lstStyle/>
        <a:p>
          <a:r>
            <a:rPr lang="en-US" dirty="0" smtClean="0"/>
            <a:t>More text to explain bucket 4</a:t>
          </a:r>
          <a:endParaRPr lang="en-US" dirty="0"/>
        </a:p>
      </dgm:t>
    </dgm:pt>
    <dgm:pt modelId="{BF5019B2-915C-490C-89D8-C937C5340FCB}" type="parTrans" cxnId="{7C915D95-1ADA-4B31-AE0A-D37F23F93659}">
      <dgm:prSet/>
      <dgm:spPr/>
      <dgm:t>
        <a:bodyPr/>
        <a:lstStyle/>
        <a:p>
          <a:endParaRPr lang="en-US"/>
        </a:p>
      </dgm:t>
    </dgm:pt>
    <dgm:pt modelId="{8AFA8E0A-D199-4964-8608-07A846222252}" type="sibTrans" cxnId="{7C915D95-1ADA-4B31-AE0A-D37F23F93659}">
      <dgm:prSet/>
      <dgm:spPr/>
      <dgm:t>
        <a:bodyPr/>
        <a:lstStyle/>
        <a:p>
          <a:endParaRPr lang="en-US"/>
        </a:p>
      </dgm:t>
    </dgm:pt>
    <dgm:pt modelId="{B7C7611D-DBD4-4E22-BF63-2431224F4DE3}" type="pres">
      <dgm:prSet presAssocID="{7FCF2252-3610-4F14-95F1-869100CA04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1AAE1D-5246-4C75-A4CE-6032FD3B40AD}" type="pres">
      <dgm:prSet presAssocID="{02009074-2868-40C9-961A-0A9A2083BB04}" presName="linNode" presStyleCnt="0"/>
      <dgm:spPr/>
    </dgm:pt>
    <dgm:pt modelId="{AE155CBE-6133-4A33-A3B7-AF70340D4E98}" type="pres">
      <dgm:prSet presAssocID="{02009074-2868-40C9-961A-0A9A2083BB0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4DFCF-0E7F-4F82-B6B7-EBAC07F87A77}" type="pres">
      <dgm:prSet presAssocID="{02009074-2868-40C9-961A-0A9A2083BB0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352B6-1B86-402C-A0D3-E50E65D1C384}" type="pres">
      <dgm:prSet presAssocID="{AA5E4364-743E-4E63-AEC5-9D7EB525393E}" presName="sp" presStyleCnt="0"/>
      <dgm:spPr/>
    </dgm:pt>
    <dgm:pt modelId="{F96923FD-9ABD-4EEA-88CE-3943FD1080B2}" type="pres">
      <dgm:prSet presAssocID="{8764ED4D-CB6E-4E9C-977F-F0997D04C917}" presName="linNode" presStyleCnt="0"/>
      <dgm:spPr/>
    </dgm:pt>
    <dgm:pt modelId="{96108903-742A-43C4-A347-697F6FC39AE8}" type="pres">
      <dgm:prSet presAssocID="{8764ED4D-CB6E-4E9C-977F-F0997D04C91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101FD-53B9-49B2-992E-2D26CEBAE20E}" type="pres">
      <dgm:prSet presAssocID="{8764ED4D-CB6E-4E9C-977F-F0997D04C91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1CC18-A591-4CAD-BBEA-0C700DBFB160}" type="pres">
      <dgm:prSet presAssocID="{FF0DC46B-3896-4F52-AF65-B897BA6D052C}" presName="sp" presStyleCnt="0"/>
      <dgm:spPr/>
    </dgm:pt>
    <dgm:pt modelId="{39C6270E-ADA4-4D74-96A9-7135D2DE6D11}" type="pres">
      <dgm:prSet presAssocID="{BCC0416B-4170-4BFD-8A66-24398B9C9363}" presName="linNode" presStyleCnt="0"/>
      <dgm:spPr/>
    </dgm:pt>
    <dgm:pt modelId="{F97827DC-D281-40B5-BEAE-B6AAD20538F3}" type="pres">
      <dgm:prSet presAssocID="{BCC0416B-4170-4BFD-8A66-24398B9C936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B4A5D-C591-40E9-B7D7-5031A6DEC789}" type="pres">
      <dgm:prSet presAssocID="{BCC0416B-4170-4BFD-8A66-24398B9C936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5FA1A-CFC1-4885-A342-9615B9D1B161}" type="pres">
      <dgm:prSet presAssocID="{4F4EB8CE-71C0-4200-92CC-BE321FEE1BF2}" presName="sp" presStyleCnt="0"/>
      <dgm:spPr/>
    </dgm:pt>
    <dgm:pt modelId="{42FCC106-E9DA-4CCC-A399-BE3F3BFF3879}" type="pres">
      <dgm:prSet presAssocID="{5AC0503B-AD8B-45DD-B039-7FD0A0C09289}" presName="linNode" presStyleCnt="0"/>
      <dgm:spPr/>
    </dgm:pt>
    <dgm:pt modelId="{EFFB8297-C3DD-41E8-8E72-8BC8B7007B0A}" type="pres">
      <dgm:prSet presAssocID="{5AC0503B-AD8B-45DD-B039-7FD0A0C0928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102E4-F859-4FE1-920C-B4441AD62966}" type="pres">
      <dgm:prSet presAssocID="{5AC0503B-AD8B-45DD-B039-7FD0A0C0928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22009C-87C5-4793-B309-FFE3266EDE2F}" type="presOf" srcId="{8524CD2F-5239-4C31-990B-B974783A7E99}" destId="{C074DFCF-0E7F-4F82-B6B7-EBAC07F87A77}" srcOrd="0" destOrd="1" presId="urn:microsoft.com/office/officeart/2005/8/layout/vList5"/>
    <dgm:cxn modelId="{757E0D4D-25EB-474A-B7CA-4D930C64C4C5}" srcId="{5AC0503B-AD8B-45DD-B039-7FD0A0C09289}" destId="{5CAE7137-3E3C-4B38-8C80-9891F06A0535}" srcOrd="0" destOrd="0" parTransId="{CCFA4AD2-0C69-493C-B7A6-7986E6CFA818}" sibTransId="{861F46AD-8C85-49AB-B359-D907DDE4BD3E}"/>
    <dgm:cxn modelId="{7ED62E25-17D7-4D62-88E8-2115AED3BA21}" type="presOf" srcId="{7FCF2252-3610-4F14-95F1-869100CA043E}" destId="{B7C7611D-DBD4-4E22-BF63-2431224F4DE3}" srcOrd="0" destOrd="0" presId="urn:microsoft.com/office/officeart/2005/8/layout/vList5"/>
    <dgm:cxn modelId="{D5FA96ED-7E17-45FE-BDF5-249FE9453FE5}" type="presOf" srcId="{5CAE7137-3E3C-4B38-8C80-9891F06A0535}" destId="{57F102E4-F859-4FE1-920C-B4441AD62966}" srcOrd="0" destOrd="0" presId="urn:microsoft.com/office/officeart/2005/8/layout/vList5"/>
    <dgm:cxn modelId="{0BE69B07-C1AD-41D8-AF04-1791EBC0AB61}" type="presOf" srcId="{BCC0416B-4170-4BFD-8A66-24398B9C9363}" destId="{F97827DC-D281-40B5-BEAE-B6AAD20538F3}" srcOrd="0" destOrd="0" presId="urn:microsoft.com/office/officeart/2005/8/layout/vList5"/>
    <dgm:cxn modelId="{F1C29053-FA19-4E0D-AA4D-C0C3E62E0F58}" type="presOf" srcId="{444125BE-8A7E-4C6D-B008-264815C4F3AD}" destId="{F2CB4A5D-C591-40E9-B7D7-5031A6DEC789}" srcOrd="0" destOrd="1" presId="urn:microsoft.com/office/officeart/2005/8/layout/vList5"/>
    <dgm:cxn modelId="{7C915D95-1ADA-4B31-AE0A-D37F23F93659}" srcId="{5AC0503B-AD8B-45DD-B039-7FD0A0C09289}" destId="{C90A7C04-C63E-4EDE-B85E-D7E9FB9FDEB3}" srcOrd="1" destOrd="0" parTransId="{BF5019B2-915C-490C-89D8-C937C5340FCB}" sibTransId="{8AFA8E0A-D199-4964-8608-07A846222252}"/>
    <dgm:cxn modelId="{BE08FAC5-F5A4-42C8-9CAF-F8C84E1DB77A}" type="presOf" srcId="{DA3BA5BC-836A-485D-8ADF-A9D8D81957CD}" destId="{F2CB4A5D-C591-40E9-B7D7-5031A6DEC789}" srcOrd="0" destOrd="0" presId="urn:microsoft.com/office/officeart/2005/8/layout/vList5"/>
    <dgm:cxn modelId="{D834DEFD-FAC0-4281-BA58-6B21DD1537EE}" type="presOf" srcId="{2567DBF2-89A3-4493-B152-EE32E0EA6D7B}" destId="{C074DFCF-0E7F-4F82-B6B7-EBAC07F87A77}" srcOrd="0" destOrd="0" presId="urn:microsoft.com/office/officeart/2005/8/layout/vList5"/>
    <dgm:cxn modelId="{5BE79F1F-F7A3-43C8-ABEE-98D1447F4FB5}" srcId="{02009074-2868-40C9-961A-0A9A2083BB04}" destId="{2567DBF2-89A3-4493-B152-EE32E0EA6D7B}" srcOrd="0" destOrd="0" parTransId="{D3F29A13-B295-4400-BA30-0BA6C3992F8B}" sibTransId="{FA09B715-057A-48A4-B6CC-18457881ECAF}"/>
    <dgm:cxn modelId="{267BB566-EC89-4C02-B52D-81D6D594BB53}" srcId="{7FCF2252-3610-4F14-95F1-869100CA043E}" destId="{8764ED4D-CB6E-4E9C-977F-F0997D04C917}" srcOrd="1" destOrd="0" parTransId="{5FA38427-BFFD-4392-A1EE-D94E37D599F9}" sibTransId="{FF0DC46B-3896-4F52-AF65-B897BA6D052C}"/>
    <dgm:cxn modelId="{6645E4C6-4D7E-4D5E-B154-AB1196B6378F}" srcId="{7FCF2252-3610-4F14-95F1-869100CA043E}" destId="{5AC0503B-AD8B-45DD-B039-7FD0A0C09289}" srcOrd="3" destOrd="0" parTransId="{BC956346-17BC-44B6-822B-459F2D3F8A0A}" sibTransId="{BE3FEEDC-BEB3-4FEE-8E6C-D1C4C82C7372}"/>
    <dgm:cxn modelId="{57339A6D-9ECA-4DFF-9F08-07BF2E924713}" srcId="{02009074-2868-40C9-961A-0A9A2083BB04}" destId="{8524CD2F-5239-4C31-990B-B974783A7E99}" srcOrd="1" destOrd="0" parTransId="{5E573F66-EB42-4814-BDE9-9AC7D066A5FE}" sibTransId="{C5EE4599-3954-4E1E-9334-489B98DD0A97}"/>
    <dgm:cxn modelId="{6387E5CB-4033-40DF-9B5D-A2F85A331B49}" srcId="{BCC0416B-4170-4BFD-8A66-24398B9C9363}" destId="{444125BE-8A7E-4C6D-B008-264815C4F3AD}" srcOrd="1" destOrd="0" parTransId="{0EB209E0-338B-4134-91A8-7CFAE9F2BC83}" sibTransId="{49131C2E-0579-4DD3-803E-42EC5CB74643}"/>
    <dgm:cxn modelId="{AE33630E-EA4F-4F91-BB01-B50C15D221F0}" type="presOf" srcId="{2563637A-D328-4A8D-8A44-D52896ADCBF5}" destId="{E1C101FD-53B9-49B2-992E-2D26CEBAE20E}" srcOrd="0" destOrd="0" presId="urn:microsoft.com/office/officeart/2005/8/layout/vList5"/>
    <dgm:cxn modelId="{1829E473-DEF1-4F83-810E-7996B099F904}" srcId="{BCC0416B-4170-4BFD-8A66-24398B9C9363}" destId="{DA3BA5BC-836A-485D-8ADF-A9D8D81957CD}" srcOrd="0" destOrd="0" parTransId="{233D789A-57AD-4F02-9C0E-447BF5D45302}" sibTransId="{137DAEFA-B625-4D26-B589-45B11E1DF3DE}"/>
    <dgm:cxn modelId="{DF3C05FE-3836-44FA-96C0-F716FCCFAEA4}" type="presOf" srcId="{8764ED4D-CB6E-4E9C-977F-F0997D04C917}" destId="{96108903-742A-43C4-A347-697F6FC39AE8}" srcOrd="0" destOrd="0" presId="urn:microsoft.com/office/officeart/2005/8/layout/vList5"/>
    <dgm:cxn modelId="{0E0CB926-E6C1-4E68-8A55-742F24A2DD41}" srcId="{7FCF2252-3610-4F14-95F1-869100CA043E}" destId="{02009074-2868-40C9-961A-0A9A2083BB04}" srcOrd="0" destOrd="0" parTransId="{960130BA-6B36-49EC-927E-2D1B34DC51BD}" sibTransId="{AA5E4364-743E-4E63-AEC5-9D7EB525393E}"/>
    <dgm:cxn modelId="{7BCD731F-EE5D-4962-A7B9-C2E12C0552AF}" type="presOf" srcId="{5AC0503B-AD8B-45DD-B039-7FD0A0C09289}" destId="{EFFB8297-C3DD-41E8-8E72-8BC8B7007B0A}" srcOrd="0" destOrd="0" presId="urn:microsoft.com/office/officeart/2005/8/layout/vList5"/>
    <dgm:cxn modelId="{6603BE10-E5F1-4989-A55B-4012C1C26665}" srcId="{8764ED4D-CB6E-4E9C-977F-F0997D04C917}" destId="{2563637A-D328-4A8D-8A44-D52896ADCBF5}" srcOrd="0" destOrd="0" parTransId="{18947CE9-A639-43F6-B220-F3B6445BF812}" sibTransId="{40C54992-F720-4199-B698-4EFE89A06316}"/>
    <dgm:cxn modelId="{538599EC-E397-4BDD-986A-5C9417BE45B5}" type="presOf" srcId="{C90A7C04-C63E-4EDE-B85E-D7E9FB9FDEB3}" destId="{57F102E4-F859-4FE1-920C-B4441AD62966}" srcOrd="0" destOrd="1" presId="urn:microsoft.com/office/officeart/2005/8/layout/vList5"/>
    <dgm:cxn modelId="{4918F838-90E2-488D-A9BC-4D919FD81F76}" srcId="{7FCF2252-3610-4F14-95F1-869100CA043E}" destId="{BCC0416B-4170-4BFD-8A66-24398B9C9363}" srcOrd="2" destOrd="0" parTransId="{E4A0F313-02AF-4BE4-9151-811735C6FD26}" sibTransId="{4F4EB8CE-71C0-4200-92CC-BE321FEE1BF2}"/>
    <dgm:cxn modelId="{A75CFC26-37DE-4015-BD85-A3E68EDBA9A6}" type="presOf" srcId="{02009074-2868-40C9-961A-0A9A2083BB04}" destId="{AE155CBE-6133-4A33-A3B7-AF70340D4E98}" srcOrd="0" destOrd="0" presId="urn:microsoft.com/office/officeart/2005/8/layout/vList5"/>
    <dgm:cxn modelId="{0BD7C2A9-F1CE-4B2E-80AE-8505FEA93EAA}" type="presParOf" srcId="{B7C7611D-DBD4-4E22-BF63-2431224F4DE3}" destId="{E31AAE1D-5246-4C75-A4CE-6032FD3B40AD}" srcOrd="0" destOrd="0" presId="urn:microsoft.com/office/officeart/2005/8/layout/vList5"/>
    <dgm:cxn modelId="{1558074F-69B3-4DC4-8B47-803F063ECFF0}" type="presParOf" srcId="{E31AAE1D-5246-4C75-A4CE-6032FD3B40AD}" destId="{AE155CBE-6133-4A33-A3B7-AF70340D4E98}" srcOrd="0" destOrd="0" presId="urn:microsoft.com/office/officeart/2005/8/layout/vList5"/>
    <dgm:cxn modelId="{637229EA-FA30-478D-A501-2A967BA02FF8}" type="presParOf" srcId="{E31AAE1D-5246-4C75-A4CE-6032FD3B40AD}" destId="{C074DFCF-0E7F-4F82-B6B7-EBAC07F87A77}" srcOrd="1" destOrd="0" presId="urn:microsoft.com/office/officeart/2005/8/layout/vList5"/>
    <dgm:cxn modelId="{4955C21E-BAE5-4114-A568-5B006F12EE1F}" type="presParOf" srcId="{B7C7611D-DBD4-4E22-BF63-2431224F4DE3}" destId="{A49352B6-1B86-402C-A0D3-E50E65D1C384}" srcOrd="1" destOrd="0" presId="urn:microsoft.com/office/officeart/2005/8/layout/vList5"/>
    <dgm:cxn modelId="{38D06E92-8EE5-471F-8408-3EEA1CB10A99}" type="presParOf" srcId="{B7C7611D-DBD4-4E22-BF63-2431224F4DE3}" destId="{F96923FD-9ABD-4EEA-88CE-3943FD1080B2}" srcOrd="2" destOrd="0" presId="urn:microsoft.com/office/officeart/2005/8/layout/vList5"/>
    <dgm:cxn modelId="{9839EB91-7C44-4107-A647-086BB741D931}" type="presParOf" srcId="{F96923FD-9ABD-4EEA-88CE-3943FD1080B2}" destId="{96108903-742A-43C4-A347-697F6FC39AE8}" srcOrd="0" destOrd="0" presId="urn:microsoft.com/office/officeart/2005/8/layout/vList5"/>
    <dgm:cxn modelId="{D339294F-D680-43C0-96C2-1B8976A8FE04}" type="presParOf" srcId="{F96923FD-9ABD-4EEA-88CE-3943FD1080B2}" destId="{E1C101FD-53B9-49B2-992E-2D26CEBAE20E}" srcOrd="1" destOrd="0" presId="urn:microsoft.com/office/officeart/2005/8/layout/vList5"/>
    <dgm:cxn modelId="{DBC17389-B6F4-4A67-A333-9FF08CC9EC0C}" type="presParOf" srcId="{B7C7611D-DBD4-4E22-BF63-2431224F4DE3}" destId="{89E1CC18-A591-4CAD-BBEA-0C700DBFB160}" srcOrd="3" destOrd="0" presId="urn:microsoft.com/office/officeart/2005/8/layout/vList5"/>
    <dgm:cxn modelId="{9774B896-DBC2-483F-9A99-815172421C22}" type="presParOf" srcId="{B7C7611D-DBD4-4E22-BF63-2431224F4DE3}" destId="{39C6270E-ADA4-4D74-96A9-7135D2DE6D11}" srcOrd="4" destOrd="0" presId="urn:microsoft.com/office/officeart/2005/8/layout/vList5"/>
    <dgm:cxn modelId="{0F1031DE-8648-4D02-ADA9-F73A3E4446FB}" type="presParOf" srcId="{39C6270E-ADA4-4D74-96A9-7135D2DE6D11}" destId="{F97827DC-D281-40B5-BEAE-B6AAD20538F3}" srcOrd="0" destOrd="0" presId="urn:microsoft.com/office/officeart/2005/8/layout/vList5"/>
    <dgm:cxn modelId="{B63E2F32-5F4B-420C-83FF-E724C40A8C82}" type="presParOf" srcId="{39C6270E-ADA4-4D74-96A9-7135D2DE6D11}" destId="{F2CB4A5D-C591-40E9-B7D7-5031A6DEC789}" srcOrd="1" destOrd="0" presId="urn:microsoft.com/office/officeart/2005/8/layout/vList5"/>
    <dgm:cxn modelId="{C4D45BAC-AD15-4BBF-9F64-D4393BC0FA70}" type="presParOf" srcId="{B7C7611D-DBD4-4E22-BF63-2431224F4DE3}" destId="{B105FA1A-CFC1-4885-A342-9615B9D1B161}" srcOrd="5" destOrd="0" presId="urn:microsoft.com/office/officeart/2005/8/layout/vList5"/>
    <dgm:cxn modelId="{1F309347-1810-4939-93CB-1A0C1BE4B661}" type="presParOf" srcId="{B7C7611D-DBD4-4E22-BF63-2431224F4DE3}" destId="{42FCC106-E9DA-4CCC-A399-BE3F3BFF3879}" srcOrd="6" destOrd="0" presId="urn:microsoft.com/office/officeart/2005/8/layout/vList5"/>
    <dgm:cxn modelId="{C98AEC63-8C67-43F2-A1F8-B8B73C100C9A}" type="presParOf" srcId="{42FCC106-E9DA-4CCC-A399-BE3F3BFF3879}" destId="{EFFB8297-C3DD-41E8-8E72-8BC8B7007B0A}" srcOrd="0" destOrd="0" presId="urn:microsoft.com/office/officeart/2005/8/layout/vList5"/>
    <dgm:cxn modelId="{9E16F1F3-1D0F-4514-BF63-9494850C72D8}" type="presParOf" srcId="{42FCC106-E9DA-4CCC-A399-BE3F3BFF3879}" destId="{57F102E4-F859-4FE1-920C-B4441AD6296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FCEB18-A341-419B-885D-28F1B2D19B5C}">
      <dsp:nvSpPr>
        <dsp:cNvPr id="0" name=""/>
        <dsp:cNvSpPr/>
      </dsp:nvSpPr>
      <dsp:spPr>
        <a:xfrm>
          <a:off x="31972" y="190"/>
          <a:ext cx="2820207" cy="1258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Solution 1</a:t>
          </a:r>
          <a:endParaRPr lang="en-US" sz="4900" kern="1200" dirty="0"/>
        </a:p>
      </dsp:txBody>
      <dsp:txXfrm>
        <a:off x="31972" y="190"/>
        <a:ext cx="2820207" cy="1258324"/>
      </dsp:txXfrm>
    </dsp:sp>
    <dsp:sp modelId="{9AC39B2C-225E-4E16-A422-88AF9A2515CF}">
      <dsp:nvSpPr>
        <dsp:cNvPr id="0" name=""/>
        <dsp:cNvSpPr/>
      </dsp:nvSpPr>
      <dsp:spPr>
        <a:xfrm>
          <a:off x="1077161" y="1360691"/>
          <a:ext cx="729828" cy="729828"/>
        </a:xfrm>
        <a:prstGeom prst="mathPlus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77161" y="1360691"/>
        <a:ext cx="729828" cy="729828"/>
      </dsp:txXfrm>
    </dsp:sp>
    <dsp:sp modelId="{45085909-2FB5-4F2D-BCCE-F10F033994EC}">
      <dsp:nvSpPr>
        <dsp:cNvPr id="0" name=""/>
        <dsp:cNvSpPr/>
      </dsp:nvSpPr>
      <dsp:spPr>
        <a:xfrm>
          <a:off x="30707" y="2192695"/>
          <a:ext cx="2822736" cy="1258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Solution 2</a:t>
          </a:r>
          <a:endParaRPr lang="en-US" sz="4900" kern="1200" dirty="0"/>
        </a:p>
      </dsp:txBody>
      <dsp:txXfrm>
        <a:off x="30707" y="2192695"/>
        <a:ext cx="2822736" cy="1258324"/>
      </dsp:txXfrm>
    </dsp:sp>
    <dsp:sp modelId="{7315A183-27CF-4C15-A0A1-82E76A5450B0}">
      <dsp:nvSpPr>
        <dsp:cNvPr id="0" name=""/>
        <dsp:cNvSpPr/>
      </dsp:nvSpPr>
      <dsp:spPr>
        <a:xfrm>
          <a:off x="1077161" y="3553196"/>
          <a:ext cx="729828" cy="729828"/>
        </a:xfrm>
        <a:prstGeom prst="mathPlus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077161" y="3553196"/>
        <a:ext cx="729828" cy="729828"/>
      </dsp:txXfrm>
    </dsp:sp>
    <dsp:sp modelId="{BD850576-C82C-4CDE-B580-ED4DAD8CBC93}">
      <dsp:nvSpPr>
        <dsp:cNvPr id="0" name=""/>
        <dsp:cNvSpPr/>
      </dsp:nvSpPr>
      <dsp:spPr>
        <a:xfrm>
          <a:off x="30707" y="4385200"/>
          <a:ext cx="2822736" cy="1258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Solution 3</a:t>
          </a:r>
          <a:endParaRPr lang="en-US" sz="4900" kern="1200" dirty="0"/>
        </a:p>
      </dsp:txBody>
      <dsp:txXfrm>
        <a:off x="30707" y="4385200"/>
        <a:ext cx="2822736" cy="1258324"/>
      </dsp:txXfrm>
    </dsp:sp>
    <dsp:sp modelId="{14505109-B355-41C8-8A1B-2F0B39F2147F}">
      <dsp:nvSpPr>
        <dsp:cNvPr id="0" name=""/>
        <dsp:cNvSpPr/>
      </dsp:nvSpPr>
      <dsp:spPr>
        <a:xfrm>
          <a:off x="3042192" y="2587809"/>
          <a:ext cx="400147" cy="4680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042192" y="2587809"/>
        <a:ext cx="400147" cy="468096"/>
      </dsp:txXfrm>
    </dsp:sp>
    <dsp:sp modelId="{5CAED4A9-799D-417E-864D-DC13870EF599}">
      <dsp:nvSpPr>
        <dsp:cNvPr id="0" name=""/>
        <dsp:cNvSpPr/>
      </dsp:nvSpPr>
      <dsp:spPr>
        <a:xfrm>
          <a:off x="3608438" y="1563533"/>
          <a:ext cx="4241736" cy="2516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Desired End State: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608438" y="1563533"/>
        <a:ext cx="4241736" cy="25166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74DFCF-0E7F-4F82-B6B7-EBAC07F87A77}">
      <dsp:nvSpPr>
        <dsp:cNvPr id="0" name=""/>
        <dsp:cNvSpPr/>
      </dsp:nvSpPr>
      <dsp:spPr>
        <a:xfrm rot="5400000">
          <a:off x="7265874" y="-2961608"/>
          <a:ext cx="1166506" cy="73874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Text to explain bucket 1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More text to explain bucket 1</a:t>
          </a:r>
          <a:endParaRPr lang="en-US" sz="3000" kern="1200" dirty="0"/>
        </a:p>
      </dsp:txBody>
      <dsp:txXfrm rot="5400000">
        <a:off x="7265874" y="-2961608"/>
        <a:ext cx="1166506" cy="7387413"/>
      </dsp:txXfrm>
    </dsp:sp>
    <dsp:sp modelId="{AE155CBE-6133-4A33-A3B7-AF70340D4E98}">
      <dsp:nvSpPr>
        <dsp:cNvPr id="0" name=""/>
        <dsp:cNvSpPr/>
      </dsp:nvSpPr>
      <dsp:spPr>
        <a:xfrm>
          <a:off x="0" y="3031"/>
          <a:ext cx="4155420" cy="1458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Bucket 1</a:t>
          </a:r>
          <a:endParaRPr lang="en-US" sz="6500" kern="1200" dirty="0"/>
        </a:p>
      </dsp:txBody>
      <dsp:txXfrm>
        <a:off x="0" y="3031"/>
        <a:ext cx="4155420" cy="1458132"/>
      </dsp:txXfrm>
    </dsp:sp>
    <dsp:sp modelId="{E1C101FD-53B9-49B2-992E-2D26CEBAE20E}">
      <dsp:nvSpPr>
        <dsp:cNvPr id="0" name=""/>
        <dsp:cNvSpPr/>
      </dsp:nvSpPr>
      <dsp:spPr>
        <a:xfrm rot="5400000">
          <a:off x="7265874" y="-1430569"/>
          <a:ext cx="1166506" cy="73874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Text to explain bucket 2</a:t>
          </a:r>
          <a:endParaRPr lang="en-US" sz="3000" kern="1200" dirty="0"/>
        </a:p>
      </dsp:txBody>
      <dsp:txXfrm rot="5400000">
        <a:off x="7265874" y="-1430569"/>
        <a:ext cx="1166506" cy="7387413"/>
      </dsp:txXfrm>
    </dsp:sp>
    <dsp:sp modelId="{96108903-742A-43C4-A347-697F6FC39AE8}">
      <dsp:nvSpPr>
        <dsp:cNvPr id="0" name=""/>
        <dsp:cNvSpPr/>
      </dsp:nvSpPr>
      <dsp:spPr>
        <a:xfrm>
          <a:off x="0" y="1534070"/>
          <a:ext cx="4155420" cy="1458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Bucket 2</a:t>
          </a:r>
          <a:endParaRPr lang="en-US" sz="6500" kern="1200" dirty="0"/>
        </a:p>
      </dsp:txBody>
      <dsp:txXfrm>
        <a:off x="0" y="1534070"/>
        <a:ext cx="4155420" cy="1458132"/>
      </dsp:txXfrm>
    </dsp:sp>
    <dsp:sp modelId="{F2CB4A5D-C591-40E9-B7D7-5031A6DEC789}">
      <dsp:nvSpPr>
        <dsp:cNvPr id="0" name=""/>
        <dsp:cNvSpPr/>
      </dsp:nvSpPr>
      <dsp:spPr>
        <a:xfrm rot="5400000">
          <a:off x="7265874" y="100469"/>
          <a:ext cx="1166506" cy="73874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Text to explain bucket 3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More text to explain bucket 3</a:t>
          </a:r>
          <a:endParaRPr lang="en-US" sz="3000" kern="1200" dirty="0"/>
        </a:p>
      </dsp:txBody>
      <dsp:txXfrm rot="5400000">
        <a:off x="7265874" y="100469"/>
        <a:ext cx="1166506" cy="7387413"/>
      </dsp:txXfrm>
    </dsp:sp>
    <dsp:sp modelId="{F97827DC-D281-40B5-BEAE-B6AAD20538F3}">
      <dsp:nvSpPr>
        <dsp:cNvPr id="0" name=""/>
        <dsp:cNvSpPr/>
      </dsp:nvSpPr>
      <dsp:spPr>
        <a:xfrm>
          <a:off x="0" y="3065110"/>
          <a:ext cx="4155420" cy="1458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Bucket 3</a:t>
          </a:r>
          <a:endParaRPr lang="en-US" sz="6500" kern="1200" dirty="0"/>
        </a:p>
      </dsp:txBody>
      <dsp:txXfrm>
        <a:off x="0" y="3065110"/>
        <a:ext cx="4155420" cy="1458132"/>
      </dsp:txXfrm>
    </dsp:sp>
    <dsp:sp modelId="{57F102E4-F859-4FE1-920C-B4441AD62966}">
      <dsp:nvSpPr>
        <dsp:cNvPr id="0" name=""/>
        <dsp:cNvSpPr/>
      </dsp:nvSpPr>
      <dsp:spPr>
        <a:xfrm rot="5400000">
          <a:off x="7265874" y="1631509"/>
          <a:ext cx="1166506" cy="73874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Text to explain bucket 4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More text to explain bucket 4</a:t>
          </a:r>
          <a:endParaRPr lang="en-US" sz="3000" kern="1200" dirty="0"/>
        </a:p>
      </dsp:txBody>
      <dsp:txXfrm rot="5400000">
        <a:off x="7265874" y="1631509"/>
        <a:ext cx="1166506" cy="7387413"/>
      </dsp:txXfrm>
    </dsp:sp>
    <dsp:sp modelId="{EFFB8297-C3DD-41E8-8E72-8BC8B7007B0A}">
      <dsp:nvSpPr>
        <dsp:cNvPr id="0" name=""/>
        <dsp:cNvSpPr/>
      </dsp:nvSpPr>
      <dsp:spPr>
        <a:xfrm>
          <a:off x="0" y="4596149"/>
          <a:ext cx="4155420" cy="1458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Bucket 4</a:t>
          </a:r>
          <a:endParaRPr lang="en-US" sz="6500" kern="1200" dirty="0"/>
        </a:p>
      </dsp:txBody>
      <dsp:txXfrm>
        <a:off x="0" y="4596149"/>
        <a:ext cx="4155420" cy="1458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1DB45-4E0C-4DB4-A0A6-36AE1FDE6D44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5BEC9-E279-4581-86F1-7C9D1DD7EB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016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3A93-7659-4097-ADC5-BF4F33589C21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E4F4-71EF-4BA7-A5D2-3F5DBDD0F3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979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3A93-7659-4097-ADC5-BF4F33589C21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E4F4-71EF-4BA7-A5D2-3F5DBDD0F3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473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3A93-7659-4097-ADC5-BF4F33589C21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E4F4-71EF-4BA7-A5D2-3F5DBDD0F3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096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3A93-7659-4097-ADC5-BF4F33589C21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E4F4-71EF-4BA7-A5D2-3F5DBDD0F3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665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3A93-7659-4097-ADC5-BF4F33589C21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E4F4-71EF-4BA7-A5D2-3F5DBDD0F3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267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3A93-7659-4097-ADC5-BF4F33589C21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E4F4-71EF-4BA7-A5D2-3F5DBDD0F3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269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3A93-7659-4097-ADC5-BF4F33589C21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E4F4-71EF-4BA7-A5D2-3F5DBDD0F3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420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3A93-7659-4097-ADC5-BF4F33589C21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E4F4-71EF-4BA7-A5D2-3F5DBDD0F3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151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3A93-7659-4097-ADC5-BF4F33589C21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E4F4-71EF-4BA7-A5D2-3F5DBDD0F3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660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3A93-7659-4097-ADC5-BF4F33589C21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E4F4-71EF-4BA7-A5D2-3F5DBDD0F3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700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3A93-7659-4097-ADC5-BF4F33589C21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AE4F4-71EF-4BA7-A5D2-3F5DBDD0F3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553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3A93-7659-4097-ADC5-BF4F33589C21}" type="datetimeFigureOut">
              <a:rPr lang="en-US" smtClean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AE4F4-71EF-4BA7-A5D2-3F5DBDD0F3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084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5574" y="108155"/>
            <a:ext cx="10746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Strategic Concept for </a:t>
            </a:r>
            <a:r>
              <a:rPr lang="en-US" sz="3600" b="1" dirty="0" smtClean="0">
                <a:solidFill>
                  <a:srgbClr val="0070C0"/>
                </a:solidFill>
              </a:rPr>
              <a:t>[Your name/company name here]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271377108"/>
              </p:ext>
            </p:extLst>
          </p:nvPr>
        </p:nvGraphicFramePr>
        <p:xfrm>
          <a:off x="3864076" y="1111045"/>
          <a:ext cx="7880883" cy="5643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275297" y="1127037"/>
            <a:ext cx="2782529" cy="1091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 1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75297" y="2855055"/>
            <a:ext cx="2782529" cy="90948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 2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332335" y="2218417"/>
            <a:ext cx="668451" cy="668451"/>
            <a:chOff x="960439" y="1483572"/>
            <a:chExt cx="668451" cy="668451"/>
          </a:xfrm>
          <a:solidFill>
            <a:schemeClr val="accent1"/>
          </a:solidFill>
        </p:grpSpPr>
        <p:sp>
          <p:nvSpPr>
            <p:cNvPr id="15" name="Plus 14"/>
            <p:cNvSpPr/>
            <p:nvPr/>
          </p:nvSpPr>
          <p:spPr>
            <a:xfrm>
              <a:off x="960439" y="1483572"/>
              <a:ext cx="668451" cy="668451"/>
            </a:xfrm>
            <a:prstGeom prst="mathPlus">
              <a:avLst/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Plus 4"/>
            <p:cNvSpPr txBox="1"/>
            <p:nvPr/>
          </p:nvSpPr>
          <p:spPr>
            <a:xfrm>
              <a:off x="1049042" y="1739188"/>
              <a:ext cx="491245" cy="15721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kern="1200" dirty="0"/>
            </a:p>
          </p:txBody>
        </p:sp>
      </p:grpSp>
      <p:sp>
        <p:nvSpPr>
          <p:cNvPr id="17" name="Down Arrow 16"/>
          <p:cNvSpPr/>
          <p:nvPr/>
        </p:nvSpPr>
        <p:spPr>
          <a:xfrm>
            <a:off x="1415828" y="5313388"/>
            <a:ext cx="491245" cy="50144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70188" y="4369492"/>
            <a:ext cx="2782529" cy="9438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1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70188" y="5915615"/>
            <a:ext cx="2782529" cy="839146"/>
          </a:xfrm>
          <a:prstGeom prst="roundRect">
            <a:avLst/>
          </a:prstGeom>
          <a:solidFill>
            <a:srgbClr val="FFC000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Primary Problem you are confronting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1415829" y="3761812"/>
            <a:ext cx="491245" cy="50144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70188" y="754486"/>
            <a:ext cx="2782528" cy="37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PROBLEM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69185" y="758952"/>
            <a:ext cx="2782528" cy="37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SOLUTION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59329" y="3566160"/>
            <a:ext cx="3864077" cy="923330"/>
          </a:xfrm>
          <a:prstGeom prst="rect">
            <a:avLst/>
          </a:prstGeom>
          <a:solidFill>
            <a:srgbClr val="00B050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 Text</a:t>
            </a:r>
            <a:endParaRPr lang="en-US" dirty="0">
              <a:solidFill>
                <a:schemeClr val="bg1"/>
              </a:solidFill>
            </a:endParaRP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 Text.  Need more bullets?  Hit enter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441290" y="1127037"/>
            <a:ext cx="9833" cy="5669280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349706" y="931653"/>
            <a:ext cx="4416723" cy="1483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NOTE: This is your strategy, so change up the # of solutions, or the relationships between factors.  You can add or cut boxes as needed.  Same goes for the rest of the template.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557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4086934695"/>
              </p:ext>
            </p:extLst>
          </p:nvPr>
        </p:nvGraphicFramePr>
        <p:xfrm>
          <a:off x="318934" y="683833"/>
          <a:ext cx="11542834" cy="6057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5574" y="108155"/>
            <a:ext cx="10746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Overview of </a:t>
            </a:r>
            <a:r>
              <a:rPr lang="en-US" sz="3600" b="1" dirty="0" smtClean="0">
                <a:solidFill>
                  <a:srgbClr val="0070C0"/>
                </a:solidFill>
              </a:rPr>
              <a:t>[Your name/company name here]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98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10893943"/>
              </p:ext>
            </p:extLst>
          </p:nvPr>
        </p:nvGraphicFramePr>
        <p:xfrm>
          <a:off x="132771" y="159504"/>
          <a:ext cx="11931162" cy="639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7054">
                  <a:extLst>
                    <a:ext uri="{9D8B030D-6E8A-4147-A177-3AD203B41FA5}">
                      <a16:colId xmlns="" xmlns:a16="http://schemas.microsoft.com/office/drawing/2014/main" val="3578310107"/>
                    </a:ext>
                  </a:extLst>
                </a:gridCol>
                <a:gridCol w="1988527">
                  <a:extLst>
                    <a:ext uri="{9D8B030D-6E8A-4147-A177-3AD203B41FA5}">
                      <a16:colId xmlns="" xmlns:a16="http://schemas.microsoft.com/office/drawing/2014/main" val="3473080482"/>
                    </a:ext>
                  </a:extLst>
                </a:gridCol>
                <a:gridCol w="1988527">
                  <a:extLst>
                    <a:ext uri="{9D8B030D-6E8A-4147-A177-3AD203B41FA5}">
                      <a16:colId xmlns="" xmlns:a16="http://schemas.microsoft.com/office/drawing/2014/main" val="3765149293"/>
                    </a:ext>
                  </a:extLst>
                </a:gridCol>
                <a:gridCol w="1988527">
                  <a:extLst>
                    <a:ext uri="{9D8B030D-6E8A-4147-A177-3AD203B41FA5}">
                      <a16:colId xmlns="" xmlns:a16="http://schemas.microsoft.com/office/drawing/2014/main" val="4020957059"/>
                    </a:ext>
                  </a:extLst>
                </a:gridCol>
                <a:gridCol w="1988527">
                  <a:extLst>
                    <a:ext uri="{9D8B030D-6E8A-4147-A177-3AD203B41FA5}">
                      <a16:colId xmlns="" xmlns:a16="http://schemas.microsoft.com/office/drawing/2014/main" val="406707552"/>
                    </a:ext>
                  </a:extLst>
                </a:gridCol>
              </a:tblGrid>
              <a:tr h="1065335">
                <a:tc>
                  <a:txBody>
                    <a:bodyPr/>
                    <a:lstStyle/>
                    <a:p>
                      <a:r>
                        <a:rPr lang="en-US" sz="3000" dirty="0"/>
                        <a:t>Strategic</a:t>
                      </a:r>
                      <a:r>
                        <a:rPr lang="en-US" sz="3000" baseline="0" dirty="0"/>
                        <a:t> Component of 2016 Music Strategy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Q4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2132677"/>
                  </a:ext>
                </a:extLst>
              </a:tr>
              <a:tr h="1065335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8674668"/>
                  </a:ext>
                </a:extLst>
              </a:tr>
              <a:tr h="10653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Component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9866530"/>
                  </a:ext>
                </a:extLst>
              </a:tr>
              <a:tr h="1065335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0807770"/>
                  </a:ext>
                </a:extLst>
              </a:tr>
              <a:tr h="1065335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2511788"/>
                  </a:ext>
                </a:extLst>
              </a:tr>
              <a:tr h="1065335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 5:</a:t>
                      </a:r>
                      <a:endParaRPr lang="en-US" dirty="0"/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Sub-Component 5a</a:t>
                      </a:r>
                      <a:endParaRPr lang="en-US" dirty="0"/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Sub-Component 5b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7351729"/>
                  </a:ext>
                </a:extLst>
              </a:tr>
            </a:tbl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4175271" y="1302328"/>
            <a:ext cx="1856414" cy="9051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What you will do specifically</a:t>
            </a:r>
            <a:endParaRPr lang="en-US" sz="1100" dirty="0"/>
          </a:p>
        </p:txBody>
      </p:sp>
      <p:sp>
        <p:nvSpPr>
          <p:cNvPr id="26" name="Right Arrow 25"/>
          <p:cNvSpPr/>
          <p:nvPr/>
        </p:nvSpPr>
        <p:spPr>
          <a:xfrm>
            <a:off x="5977891" y="1331819"/>
            <a:ext cx="5477078" cy="84974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6177275" y="2394561"/>
            <a:ext cx="1856414" cy="9051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What you will do specifically</a:t>
            </a:r>
            <a:endParaRPr lang="en-US" sz="1100" dirty="0"/>
          </a:p>
        </p:txBody>
      </p:sp>
      <p:sp>
        <p:nvSpPr>
          <p:cNvPr id="33" name="Right Arrow 32"/>
          <p:cNvSpPr/>
          <p:nvPr/>
        </p:nvSpPr>
        <p:spPr>
          <a:xfrm>
            <a:off x="8021938" y="2408750"/>
            <a:ext cx="3703638" cy="84974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5141343" y="3666226"/>
            <a:ext cx="5952227" cy="2424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graphic (and the “challenges” graphic on the next page) is a table, so rows and columns can be added/removed as needed.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6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5574" y="108155"/>
            <a:ext cx="10746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Overview of Challenges to Overcome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7725160"/>
              </p:ext>
            </p:extLst>
          </p:nvPr>
        </p:nvGraphicFramePr>
        <p:xfrm>
          <a:off x="471054" y="719658"/>
          <a:ext cx="11333018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6509">
                  <a:extLst>
                    <a:ext uri="{9D8B030D-6E8A-4147-A177-3AD203B41FA5}">
                      <a16:colId xmlns="" xmlns:a16="http://schemas.microsoft.com/office/drawing/2014/main" val="2189462913"/>
                    </a:ext>
                  </a:extLst>
                </a:gridCol>
                <a:gridCol w="5666509">
                  <a:extLst>
                    <a:ext uri="{9D8B030D-6E8A-4147-A177-3AD203B41FA5}">
                      <a16:colId xmlns="" xmlns:a16="http://schemas.microsoft.com/office/drawing/2014/main" val="2112863947"/>
                    </a:ext>
                  </a:extLst>
                </a:gridCol>
              </a:tblGrid>
              <a:tr h="7239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Likely Challenges I will face (based on</a:t>
                      </a:r>
                      <a:r>
                        <a:rPr lang="en-US" sz="2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my research on the industry)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Strategies to overcome challenges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4912133"/>
                  </a:ext>
                </a:extLst>
              </a:tr>
              <a:tr h="723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Challenge</a:t>
                      </a:r>
                      <a:r>
                        <a:rPr lang="en-US" sz="1600" baseline="0" dirty="0" smtClean="0"/>
                        <a:t>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What I won’t do: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smtClean="0"/>
                        <a:t>Text</a:t>
                      </a:r>
                      <a:endParaRPr lang="en-US" sz="1600" baseline="0" dirty="0"/>
                    </a:p>
                    <a:p>
                      <a:r>
                        <a:rPr lang="en-US" sz="1600" b="1" baseline="0" dirty="0">
                          <a:solidFill>
                            <a:srgbClr val="00B050"/>
                          </a:solidFill>
                        </a:rPr>
                        <a:t>What I can do: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Text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Text</a:t>
                      </a:r>
                      <a:endParaRPr lang="en-US" sz="160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 smtClean="0"/>
                        <a:t>Text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94329"/>
                  </a:ext>
                </a:extLst>
              </a:tr>
              <a:tr h="7239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Challenge</a:t>
                      </a:r>
                      <a:r>
                        <a:rPr lang="en-US" sz="1600" baseline="0" dirty="0" smtClean="0"/>
                        <a:t>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Text</a:t>
                      </a:r>
                      <a:r>
                        <a:rPr lang="en-US" sz="1600" baseline="0" dirty="0" smtClean="0"/>
                        <a:t>: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Text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6129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789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5574" y="108155"/>
            <a:ext cx="10746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Assumptions, Beliefs and Items to remember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291" y="754486"/>
            <a:ext cx="113976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Add whatever you wish to keep in mind (or watch out for) as you pursue your strategy.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Text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Text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You can add or delete numbers as needed.</a:t>
            </a:r>
            <a:endParaRPr lang="en-US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129309" y="6263686"/>
            <a:ext cx="11933382" cy="5065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PURPOSEFUL ACTION PRODUCES RESULTS – PLAY THE LONG GAME –</a:t>
            </a:r>
          </a:p>
          <a:p>
            <a:pPr algn="ctr"/>
            <a:r>
              <a:rPr lang="en-US" b="1" dirty="0"/>
              <a:t>IF YOU CAN’T GET IN THROUGH THE DOOR, CRAWL IN THROUGH A WINDOW</a:t>
            </a:r>
          </a:p>
        </p:txBody>
      </p:sp>
    </p:spTree>
    <p:extLst>
      <p:ext uri="{BB962C8B-B14F-4D97-AF65-F5344CB8AC3E}">
        <p14:creationId xmlns="" xmlns:p14="http://schemas.microsoft.com/office/powerpoint/2010/main" val="377876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307</Words>
  <Application>Microsoft Office PowerPoint</Application>
  <PresentationFormat>Custom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LLH</dc:creator>
  <cp:lastModifiedBy>LLH</cp:lastModifiedBy>
  <cp:revision>143</cp:revision>
  <cp:lastPrinted>2016-04-03T03:12:11Z</cp:lastPrinted>
  <dcterms:created xsi:type="dcterms:W3CDTF">2016-04-01T16:56:47Z</dcterms:created>
  <dcterms:modified xsi:type="dcterms:W3CDTF">2016-05-26T02:18:17Z</dcterms:modified>
</cp:coreProperties>
</file>